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59" r:id="rId21"/>
    <p:sldId id="261" r:id="rId22"/>
    <p:sldId id="262" r:id="rId23"/>
    <p:sldId id="264" r:id="rId24"/>
    <p:sldId id="263" r:id="rId25"/>
    <p:sldId id="268" r:id="rId26"/>
    <p:sldId id="269" r:id="rId27"/>
    <p:sldId id="270" r:id="rId28"/>
    <p:sldId id="267" r:id="rId29"/>
    <p:sldId id="271" r:id="rId30"/>
    <p:sldId id="272" r:id="rId31"/>
    <p:sldId id="273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is is Amazing Grace" id="{4CFE24B5-83F1-4301-A83C-4AF311152079}">
          <p14:sldIdLst>
            <p14:sldId id="256"/>
          </p14:sldIdLst>
        </p14:section>
        <p14:section name="Verse 1" id="{6944D371-A76A-47D2-911D-2E67BFFDBF51}">
          <p14:sldIdLst>
            <p14:sldId id="257"/>
            <p14:sldId id="258"/>
          </p14:sldIdLst>
        </p14:section>
        <p14:section name="Chorus" id="{44AD5D04-3708-4014-9C82-10234873B669}">
          <p14:sldIdLst>
            <p14:sldId id="259"/>
            <p14:sldId id="261"/>
            <p14:sldId id="262"/>
          </p14:sldIdLst>
        </p14:section>
        <p14:section name="Verse 2" id="{8B0B9212-F088-4F88-B912-7EE99CC18091}">
          <p14:sldIdLst>
            <p14:sldId id="264"/>
            <p14:sldId id="263"/>
          </p14:sldIdLst>
        </p14:section>
        <p14:section name="Chorus" id="{A1025076-A07D-40F8-83B3-587B268E1B53}">
          <p14:sldIdLst>
            <p14:sldId id="268"/>
            <p14:sldId id="269"/>
            <p14:sldId id="270"/>
          </p14:sldIdLst>
        </p14:section>
        <p14:section name="Bridge" id="{F52E2633-FAA5-4E9B-B514-58DBE318619E}">
          <p14:sldIdLst>
            <p14:sldId id="267"/>
            <p14:sldId id="271"/>
          </p14:sldIdLst>
        </p14:section>
        <p14:section name="Chorus" id="{FC87E5A0-D0A5-4418-9867-41F2AD58ACC9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would lay down Your life</a:t>
            </a:r>
          </a:p>
          <a:p>
            <a:r>
              <a:rPr lang="en-US" dirty="0"/>
              <a:t>That I would be set free</a:t>
            </a:r>
          </a:p>
          <a:p>
            <a:r>
              <a:rPr lang="en-US" dirty="0"/>
              <a:t>Jesus, I sing for</a:t>
            </a:r>
          </a:p>
          <a:p>
            <a:r>
              <a:rPr lang="en-US" dirty="0"/>
              <a:t>All that You've done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217398359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24727883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 who was slain</a:t>
            </a:r>
          </a:p>
          <a:p>
            <a:r>
              <a:rPr lang="en-US" dirty="0"/>
              <a:t>Worthy is the King who conquered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08914023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is the Lamb who was slain</a:t>
            </a:r>
          </a:p>
          <a:p>
            <a:r>
              <a:rPr lang="en-US" dirty="0"/>
              <a:t>Worthy is the King who conquered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76588050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is amazing grace</a:t>
            </a:r>
          </a:p>
          <a:p>
            <a:r>
              <a:rPr lang="en-US" dirty="0"/>
              <a:t>This is unfailing love</a:t>
            </a:r>
          </a:p>
          <a:p>
            <a:r>
              <a:rPr lang="en-US" dirty="0"/>
              <a:t>That You would take my place</a:t>
            </a:r>
          </a:p>
          <a:p>
            <a:r>
              <a:rPr lang="en-US" dirty="0"/>
              <a:t>That You would bear my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60317958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would lay down Your life</a:t>
            </a:r>
          </a:p>
          <a:p>
            <a:r>
              <a:rPr lang="en-US" dirty="0"/>
              <a:t>That I would be set free</a:t>
            </a:r>
          </a:p>
          <a:p>
            <a:r>
              <a:rPr lang="en-US" dirty="0"/>
              <a:t>Jesus, I sing for</a:t>
            </a:r>
          </a:p>
          <a:p>
            <a:r>
              <a:rPr lang="en-US" dirty="0"/>
              <a:t>All that You've done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429225080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08727124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breaks the power of sin and darkness</a:t>
            </a:r>
          </a:p>
          <a:p>
            <a:r>
              <a:rPr lang="en-US" dirty="0"/>
              <a:t>Whose love is mighty and so much stronger</a:t>
            </a:r>
          </a:p>
          <a:p>
            <a:r>
              <a:rPr lang="en-US" dirty="0"/>
              <a:t>The King of Glory, the King above all kings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22627885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shakes the whole earth with holy thunder</a:t>
            </a:r>
          </a:p>
          <a:p>
            <a:r>
              <a:rPr lang="en-US" dirty="0"/>
              <a:t>Who leaves us breathless in awe and wonder</a:t>
            </a:r>
          </a:p>
          <a:p>
            <a:r>
              <a:rPr lang="en-US" dirty="0"/>
              <a:t>The King of Glory, the King above all kings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42387295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is amazing grace</a:t>
            </a:r>
          </a:p>
          <a:p>
            <a:r>
              <a:rPr lang="en-US" dirty="0"/>
              <a:t>This is unfailing love</a:t>
            </a:r>
          </a:p>
          <a:p>
            <a:r>
              <a:rPr lang="en-US" dirty="0"/>
              <a:t>That You would take my place</a:t>
            </a:r>
          </a:p>
          <a:p>
            <a:r>
              <a:rPr lang="en-US" dirty="0"/>
              <a:t>That You would bear my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374048405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would lay down Your life</a:t>
            </a:r>
          </a:p>
          <a:p>
            <a:r>
              <a:rPr lang="en-US" dirty="0"/>
              <a:t>That I would be set free</a:t>
            </a:r>
          </a:p>
          <a:p>
            <a:r>
              <a:rPr lang="en-US" dirty="0"/>
              <a:t>Jesus, I sing for</a:t>
            </a:r>
          </a:p>
          <a:p>
            <a:r>
              <a:rPr lang="en-US" dirty="0"/>
              <a:t>All that You've done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347928755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71152355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brings our chaos back into order</a:t>
            </a:r>
          </a:p>
          <a:p>
            <a:r>
              <a:rPr lang="en-US" dirty="0"/>
              <a:t>Who makes the orphan a son and daughter</a:t>
            </a:r>
          </a:p>
          <a:p>
            <a:r>
              <a:rPr lang="en-US" dirty="0"/>
              <a:t>The King of Glory, the King above all kings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56838370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rules the nations with truth and justice</a:t>
            </a:r>
          </a:p>
          <a:p>
            <a:r>
              <a:rPr lang="en-US" dirty="0"/>
              <a:t>Shines like the sun in all of its brilliance</a:t>
            </a:r>
          </a:p>
          <a:p>
            <a:r>
              <a:rPr lang="en-US" dirty="0"/>
              <a:t>The King of Glory, the King above all kings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142365042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is amazing grace</a:t>
            </a:r>
          </a:p>
          <a:p>
            <a:r>
              <a:rPr lang="en-US" dirty="0"/>
              <a:t>This is unfailing love</a:t>
            </a:r>
          </a:p>
          <a:p>
            <a:r>
              <a:rPr lang="en-US" dirty="0"/>
              <a:t>That You would take my place</a:t>
            </a:r>
          </a:p>
          <a:p>
            <a:r>
              <a:rPr lang="en-US" dirty="0"/>
              <a:t>That You would bear my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This is Amazing Grace</a:t>
            </a:r>
          </a:p>
        </p:txBody>
      </p:sp>
    </p:spTree>
    <p:extLst>
      <p:ext uri="{BB962C8B-B14F-4D97-AF65-F5344CB8AC3E}">
        <p14:creationId xmlns:p14="http://schemas.microsoft.com/office/powerpoint/2010/main" val="4529773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</TotalTime>
  <Words>327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142</cp:revision>
  <dcterms:created xsi:type="dcterms:W3CDTF">2011-12-04T14:58:54Z</dcterms:created>
  <dcterms:modified xsi:type="dcterms:W3CDTF">2023-07-01T05:23:41Z</dcterms:modified>
</cp:coreProperties>
</file>